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DB5BA-EEAE-48D6-BED8-C59CDDD83D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81523-FE69-4A58-9CC9-435097A925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AA2C0A-AC5A-48DD-B9EC-B26185B69A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D263C-4288-4A6F-810C-C8FD8FF589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1074A-1852-4067-8F17-CCD62E765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24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1428C8-60C6-4208-856A-C3983F36A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FC4C09D-3666-453E-A655-39A46D8219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7037E3-418F-425C-844F-0BDDB1F640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F37739-084D-4092-8092-35F435A95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BAD5C0-35C0-434A-9654-BFCA539FA3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740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C6DD89-3ED5-4249-8A41-5371BB6AE8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DB2974-6738-4B33-B3CB-BFD76E9A23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EEC2F2-63AB-497A-8097-D45EEB0777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55DDCC-EB0F-4A11-AE03-9F025CC66F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0C6F4A-A7E3-4AD2-9128-55F5174FE7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12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1F7E0-7698-4218-90E7-AC3903AAB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CCD2EE-6C57-4F4F-833A-559A3F4FC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AF3CF8-1A34-4D30-8A12-A7BC955B4B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C37D5-E58A-4870-8DA2-FF0DECE22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3638B0-643F-474A-9F31-23597E691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9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9F541-6BF5-4463-B11E-9BAC274055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B90E53-E6E9-4D18-965F-8A695BF79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55FF6-ECD0-4700-A276-A28B419AB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5BEDB-7BC9-430E-B1C6-DDA84ABA0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90C6F9-B794-46E7-9594-8CC086CD0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1152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C9908-A6D0-44A7-A324-B98AC4B60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9353E-010C-415D-88F6-415E3490CD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FCCD4F-B20B-48CE-A68C-FE4EE917E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7ADEA4-6364-47BB-892E-E0C1B4C0B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652B9C-9D8F-4AD7-B032-0B1046618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C3E41-56E1-4134-84A6-7C5C471E4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19921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B789D8-044E-4419-A5BD-EB73ED4DF6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B09123-5004-461B-AE8F-F14ECD033C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3549B8-F764-49D8-BF09-70C64825AC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92ADDB-8937-48DF-95AE-DF360E5183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AA7E57-919B-452D-B01F-8320879E43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45574C0-2261-4D1B-8C45-8F829D935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D87ACC5-C6BF-4C49-AC87-484B33D93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BD590F-A483-42C4-9E9F-CD83561D0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5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A4AE5A-7848-4B4E-9FA0-55C419683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41CC9C-8936-431F-A000-F4698B84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F429B7-74B9-4031-9FA0-2A63365CF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8CDBC6-9FD3-4E51-9E23-4F02ED049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111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15AB12-4DF7-4241-B3CF-B1DD26470B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7276C5-B2D7-4EC7-A4B3-5A19D24E2C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8FDE9-8512-4507-8838-2578E54E9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604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99E408-2C11-4B4E-926D-1667EC974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213E4-75CF-4C8E-97CD-915B372076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41D308-0EE9-4F6C-AD03-B7C769FE78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342E49-646F-4962-A1DA-780B1FF55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0D0AB9-9A3B-468A-93D0-06DFCC134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A6D7936-B9B0-4FF8-A992-750BF00FF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679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9914B1-A13C-4923-9516-298CB3E80A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0041C3-7D51-434E-B2A7-D3DFD14509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0446B0-1434-4D50-AD5A-A5F7B2C61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330781-D5E9-4D7A-BE2A-83583388E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7BB858-2843-439C-84AB-2A7184474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946DE-A3E3-4A4D-882F-763C1455B3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5282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F73B0E9-BE4B-42F0-BF85-E9A90A1E5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50260F-40A2-403C-8440-0F09AD19A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E5CBC0-3B4F-4DEF-86B9-D0C005A91D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2D6D5-D328-4BA2-B5E1-90EB7F1103DF}" type="datetimeFigureOut">
              <a:rPr lang="en-US" smtClean="0"/>
              <a:t>10/20/2020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D69907-9594-417C-BC1F-207640CA21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D5896-56C3-4C5B-813F-7FE9B6774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97F8B9-A19B-4FD5-9908-64941E8D11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712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8D08C-02FB-402A-A8D7-F984B5A039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1C73673-BC40-402D-808D-FE496F1A87C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8551ED-3A06-421F-AA14-FF180C191D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09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99EAA47-97BE-4BDE-B274-0C6075178D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9612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85D2C1-7F3E-4EE2-97DC-D9DAD70478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4519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69DBF0-7DDB-4E7C-82DC-5860332C4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6105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434CF9-399A-4989-8F8C-893D05D12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707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Torres Fernandez</dc:creator>
  <cp:lastModifiedBy>Laura Torres Fernandez</cp:lastModifiedBy>
  <cp:revision>1</cp:revision>
  <dcterms:created xsi:type="dcterms:W3CDTF">2020-10-20T06:07:23Z</dcterms:created>
  <dcterms:modified xsi:type="dcterms:W3CDTF">2020-10-20T06:09:58Z</dcterms:modified>
</cp:coreProperties>
</file>

<file path=docProps/thumbnail.jpeg>
</file>